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60"/>
  </p:normalViewPr>
  <p:slideViewPr>
    <p:cSldViewPr snapToGrid="0">
      <p:cViewPr>
        <p:scale>
          <a:sx n="90" d="100"/>
          <a:sy n="90" d="100"/>
        </p:scale>
        <p:origin x="169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E1E199-5D67-0FE6-AAAD-3A8A3A0BD6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99252-AAEB-3837-3BA3-4C7AC98BB9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D4843-376F-4013-BB53-6ABC94682AA8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2C246-A79F-BC5A-1717-FC9A5E598D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2BCCE-398E-DD18-0643-3DF46A5D95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7B8BA-D77F-44FC-9A9D-CA4EEA18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80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80B53-1FCC-4D1B-AA20-D01049807D23}" type="datetimeFigureOut">
              <a:rPr lang="en-US" smtClean="0"/>
              <a:t>30-Nov-22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0CBAA-C7BD-48FA-A052-13422436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2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C7D54-CB1D-976F-88F6-F191B0CF7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413FB-7627-8430-34FB-B265907A4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4DDEA-0147-79A2-CD2A-C139720FC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075-62DD-4DE6-B7D3-F278CCDD3022}" type="datetime1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407D-F4D5-3449-1606-B95265C3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E8A67-B6BF-A700-A565-76B421C17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9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0BB28-9BC4-B1DC-DA2F-9E3A7BC6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C9413-6330-CF56-CFB3-5EC2F5CC7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0E06-E52B-069B-C77D-59BFDBB5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11CD-3760-487A-A9B1-12FE4A4510C6}" type="datetime1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A36A1-6BFB-6811-994C-A5E889543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4197B-DF22-815B-1120-971FEEC7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4A980F-784B-9CEB-1FE7-899C760CC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13C8E7-DFC2-2D0D-FF49-B214E095E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6F4CC-56FA-609A-C4AD-C0D4B2597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34C9-436D-418F-93DE-9D304840F54B}" type="datetime1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EDFA-0EA5-CBDD-A4D6-F9F0B4D3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A8A67-A529-E161-C47D-08EFA82B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9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EBD4-3A73-2270-E7AB-C81DDE93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61355-7E9D-9FF7-F9BE-74779C3CB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4FB5A-2B86-7E7F-4463-44B7AE96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948C-1867-4944-945E-7F6029478C37}" type="datetime1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D10B1-DA7F-8BD9-CE79-A5894A89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929AB-F0DC-997B-3930-F77C3B43E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53FD-15A9-C759-D530-5F28BF19B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4555A-CEB7-BEA5-B701-27BF4075C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933D-BA53-DE0C-480D-5905FC84C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35FE-02B6-4A13-B05D-D7C187E4FF07}" type="datetime1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D3ACA-FEC3-DE79-6CC4-96702F12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48A52-DBAD-9D47-0AFB-AE80DFD9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9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80F2-4C82-0EC5-29BA-2F7165D6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A3369-3B2D-0E3A-C7B4-CAD5427C8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E6C85-D4BF-A71A-CDB8-389CA8957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908C6-4178-EF23-1E64-18227F02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38DF-8EF9-4E40-83A3-A097D5835E54}" type="datetime1">
              <a:rPr lang="en-US" smtClean="0"/>
              <a:t>30-Nov-22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D6F22-60D5-9286-733A-0A38C325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C5403-14F6-F089-7606-CFAF4C5F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4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F6DB3-2B6D-F450-5E7E-AD7F844B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48BD9-1E7A-01BB-0C08-D7CE98DE7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F821C-9C63-8575-9C45-BADEF5030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5B6EA1-8A4A-8F2F-3923-05396B0D2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8FB0A1-D2DB-AD8D-BA88-E5D1BBF07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1B961-E1B0-8C82-A6D1-5F58C56F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0405-DF9A-4BBF-B4E6-DF5E15E9C998}" type="datetime1">
              <a:rPr lang="en-US" smtClean="0"/>
              <a:t>30-Nov-22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EE5472-0422-A63F-0A8A-D20FB6EA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8BC9B-F29B-4FA5-A7AD-1B07C75F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3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6B9E-3A64-8063-641C-26DB618E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1579D-184D-DAFC-DAAC-3460C95FB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14FA-ADD1-4E83-8FCC-EE3B34C4F5BE}" type="datetime1">
              <a:rPr lang="en-US" smtClean="0"/>
              <a:t>30-Nov-22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66D12-D844-4156-3B65-166C46E4D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D7D20-3086-B7AE-E8C8-0655CA64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1199A3-8898-93D8-466F-DAACECF5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FD2F-7FC1-4578-A904-04D8D0A29DF1}" type="datetime1">
              <a:rPr lang="en-US" smtClean="0"/>
              <a:t>30-Nov-22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1B977-0871-286A-EBFC-70AC69D6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2438C-89AC-D273-74FA-DF967A13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8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0D0B-8A89-7325-23BD-FFC99110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C1548-0B6F-3BB9-8796-64B695A50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15523-63E9-7A81-6A8D-CC7FDA1D9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5B21A-BD4F-DD1D-E7A6-83FC1A76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E470-1DDC-4661-ACDD-904827181ABB}" type="datetime1">
              <a:rPr lang="en-US" smtClean="0"/>
              <a:t>30-Nov-22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3A89D-EDE6-DD49-74E9-6A098F8D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BC473-4764-27FF-C6EC-46675CB0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3F0D-C57E-030A-9585-BF36A0B53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11168-394F-C4BE-FD81-B06DB7433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EEB88-4C5F-FA9D-06F2-9B1E57062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A257F-82A0-4700-E23B-FF8D500D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F7E6-4706-4A01-BD32-656576C3AB38}" type="datetime1">
              <a:rPr lang="en-US" smtClean="0"/>
              <a:t>30-Nov-22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AD36B-7826-FD3E-64F5-D1854796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6D085-503A-B762-C72B-5A2C7F9F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2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68334CD3-24B4-EA6A-4798-9C82E85F34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11900"/>
            <a:ext cx="12192000" cy="546100"/>
          </a:xfrm>
          <a:prstGeom prst="rect">
            <a:avLst/>
          </a:prstGeom>
          <a:solidFill>
            <a:srgbClr val="D7E1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7A87D-BBAA-99DA-C865-8FEB95511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6A069-5CCD-4370-4724-011C6CE2E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FE7FE-5170-329D-5DB4-B6A358B80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62C2-6F2C-4DE7-B519-2EF58E5B39E6}" type="datetime1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2A662-558F-9324-B585-8B7507A75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Name of the Presenter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62B32-40C2-B377-BEC9-F9C71639D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7075F-C53B-47F2-8BAE-9217DC474F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07FA573-6CF7-E1EE-A3F5-09DA263A50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802105"/>
          </a:xfrm>
          <a:prstGeom prst="rect">
            <a:avLst/>
          </a:prstGeom>
          <a:solidFill>
            <a:srgbClr val="D7E1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 descr="Home | IIT Hyderabad">
            <a:extLst>
              <a:ext uri="{FF2B5EF4-FFF2-40B4-BE49-F238E27FC236}">
                <a16:creationId xmlns:a16="http://schemas.microsoft.com/office/drawing/2014/main" id="{72DD55B3-7ED5-C900-0958-30ACC7B948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" y="394828"/>
            <a:ext cx="1480938" cy="383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2E44135-1469-8B3D-201D-2CD609B57F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5" t="20126" r="12578" b="25333"/>
          <a:stretch>
            <a:fillRect/>
          </a:stretch>
        </p:blipFill>
        <p:spPr bwMode="auto">
          <a:xfrm>
            <a:off x="8137" y="-9800"/>
            <a:ext cx="1151868" cy="404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86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9B8CCA8E-0207-768E-15A9-AC03E8CA661A}"/>
              </a:ext>
            </a:extLst>
          </p:cNvPr>
          <p:cNvSpPr txBox="1"/>
          <p:nvPr/>
        </p:nvSpPr>
        <p:spPr>
          <a:xfrm>
            <a:off x="3888534" y="1110597"/>
            <a:ext cx="44149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Put Title Here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Reduce the font size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if required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DE02BA-7B27-45AE-0935-7E3CEBE19563}"/>
              </a:ext>
            </a:extLst>
          </p:cNvPr>
          <p:cNvSpPr txBox="1"/>
          <p:nvPr/>
        </p:nvSpPr>
        <p:spPr>
          <a:xfrm>
            <a:off x="3372994" y="5417298"/>
            <a:ext cx="562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b="1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Structural Integrity Conference and Exhibition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B4204D-562F-95A8-5AE8-783A1BBC6F87}"/>
              </a:ext>
            </a:extLst>
          </p:cNvPr>
          <p:cNvSpPr txBox="1"/>
          <p:nvPr/>
        </p:nvSpPr>
        <p:spPr>
          <a:xfrm>
            <a:off x="3282426" y="5724487"/>
            <a:ext cx="5627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14 – 16 December 2022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DBB33A-DA1E-CBF4-409B-6DFA3841168E}"/>
              </a:ext>
            </a:extLst>
          </p:cNvPr>
          <p:cNvSpPr txBox="1"/>
          <p:nvPr/>
        </p:nvSpPr>
        <p:spPr>
          <a:xfrm>
            <a:off x="5017049" y="5945173"/>
            <a:ext cx="2157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IIT Hyderabad</a:t>
            </a:r>
          </a:p>
        </p:txBody>
      </p:sp>
      <p:sp>
        <p:nvSpPr>
          <p:cNvPr id="26" name="Rectangle 22">
            <a:extLst>
              <a:ext uri="{FF2B5EF4-FFF2-40B4-BE49-F238E27FC236}">
                <a16:creationId xmlns:a16="http://schemas.microsoft.com/office/drawing/2014/main" id="{C505D424-F689-C274-1757-D2B4CE11F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0089" y="42532"/>
            <a:ext cx="1359379" cy="701747"/>
          </a:xfrm>
          <a:prstGeom prst="rect">
            <a:avLst/>
          </a:prstGeom>
          <a:solidFill>
            <a:srgbClr val="497C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</a:rPr>
              <a:t>Logo of your organization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D2F604-FE3F-334A-C3E5-F1AF39692434}"/>
              </a:ext>
            </a:extLst>
          </p:cNvPr>
          <p:cNvSpPr txBox="1"/>
          <p:nvPr/>
        </p:nvSpPr>
        <p:spPr>
          <a:xfrm>
            <a:off x="3927711" y="4198182"/>
            <a:ext cx="4336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Affiliation/Logo of organization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CA7A9F-0102-A369-A104-0805C6B019A4}"/>
              </a:ext>
            </a:extLst>
          </p:cNvPr>
          <p:cNvSpPr txBox="1"/>
          <p:nvPr/>
        </p:nvSpPr>
        <p:spPr>
          <a:xfrm>
            <a:off x="4785738" y="3549568"/>
            <a:ext cx="280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327556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18262-5A14-1D09-4FFC-5F5460D9D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9501E-18E0-9545-2C55-C347A7F6F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6303B-3EC6-6B5C-5FC6-77B4EC7A3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948C-1867-4944-945E-7F6029478C37}" type="datetime1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F052D-005F-D490-1A92-E6BB5D29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6679F-51FE-22D6-802D-BC7CC950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811727BE-9F3B-41B8-2848-4CB4A3AE7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0089" y="42532"/>
            <a:ext cx="1359379" cy="701747"/>
          </a:xfrm>
          <a:prstGeom prst="rect">
            <a:avLst/>
          </a:prstGeom>
          <a:solidFill>
            <a:srgbClr val="497C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</a:rPr>
              <a:t>Logo of your organization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7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55A9B-C89F-E0AC-708C-5BDE7F42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DA9D1-B174-520B-B1E1-1593DBD86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10513-9A95-221B-E035-AD5F43C0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948C-1867-4944-945E-7F6029478C37}" type="datetime1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BE3C-D6B3-2428-A6C1-9A27FD77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27744-2E68-7941-1101-343689A0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17849864-150E-885A-B007-E9B11F0D8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0089" y="42532"/>
            <a:ext cx="1359379" cy="701747"/>
          </a:xfrm>
          <a:prstGeom prst="rect">
            <a:avLst/>
          </a:prstGeom>
          <a:solidFill>
            <a:srgbClr val="497C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</a:rPr>
              <a:t>Logo of your organization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1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C0FD3-9095-72B9-AAF8-19C10439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948C-1867-4944-945E-7F6029478C37}" type="datetime1">
              <a:rPr lang="en-US" smtClean="0"/>
              <a:t>30-Nov-22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64DDC-4F0E-9F52-BD09-E70F1BF85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FA35F-F82A-4CB8-A68D-67F87B8B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075F-C53B-47F2-8BAE-9217DC474FAA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62FD6E-5113-03E2-753F-DE7F11301288}"/>
              </a:ext>
            </a:extLst>
          </p:cNvPr>
          <p:cNvSpPr txBox="1"/>
          <p:nvPr/>
        </p:nvSpPr>
        <p:spPr>
          <a:xfrm>
            <a:off x="4129916" y="2514095"/>
            <a:ext cx="39321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</a:p>
        </p:txBody>
      </p:sp>
      <p:sp>
        <p:nvSpPr>
          <p:cNvPr id="8" name="Rectangle 22">
            <a:extLst>
              <a:ext uri="{FF2B5EF4-FFF2-40B4-BE49-F238E27FC236}">
                <a16:creationId xmlns:a16="http://schemas.microsoft.com/office/drawing/2014/main" id="{0F9E8AF3-2129-F7B5-EC33-B047D5008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0089" y="42532"/>
            <a:ext cx="1359379" cy="701747"/>
          </a:xfrm>
          <a:prstGeom prst="rect">
            <a:avLst/>
          </a:prstGeom>
          <a:solidFill>
            <a:srgbClr val="497C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</a:rPr>
              <a:t>Logo of your organization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1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SAHIL DHIMAN</dc:creator>
  <cp:lastModifiedBy>SAHIL DHIMAN</cp:lastModifiedBy>
  <cp:revision>2</cp:revision>
  <dcterms:created xsi:type="dcterms:W3CDTF">2022-11-30T10:57:06Z</dcterms:created>
  <dcterms:modified xsi:type="dcterms:W3CDTF">2022-11-30T11:09:58Z</dcterms:modified>
</cp:coreProperties>
</file>